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0" r:id="rId5"/>
    <p:sldId id="260" r:id="rId6"/>
    <p:sldId id="261" r:id="rId7"/>
    <p:sldId id="262" r:id="rId8"/>
    <p:sldId id="301" r:id="rId9"/>
    <p:sldId id="269" r:id="rId10"/>
    <p:sldId id="270" r:id="rId11"/>
    <p:sldId id="271" r:id="rId12"/>
    <p:sldId id="272" r:id="rId13"/>
    <p:sldId id="273" r:id="rId14"/>
    <p:sldId id="293" r:id="rId15"/>
    <p:sldId id="263" r:id="rId16"/>
    <p:sldId id="264" r:id="rId17"/>
    <p:sldId id="294" r:id="rId18"/>
    <p:sldId id="265" r:id="rId19"/>
    <p:sldId id="295" r:id="rId20"/>
    <p:sldId id="266" r:id="rId21"/>
    <p:sldId id="296" r:id="rId22"/>
    <p:sldId id="298" r:id="rId23"/>
    <p:sldId id="299" r:id="rId24"/>
    <p:sldId id="267" r:id="rId25"/>
    <p:sldId id="297" r:id="rId26"/>
    <p:sldId id="268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24384000" cy="13716000"/>
  <p:notesSz cx="6858000" cy="9144000"/>
  <p:embeddedFontLst>
    <p:embeddedFont>
      <p:font typeface="Noto Sans CJK KR Black" panose="020B0600000101010101" charset="-127"/>
      <p:bold r:id="rId47"/>
    </p:embeddedFont>
    <p:embeddedFont>
      <p:font typeface="Noto Sans CJK KR Bold" panose="020B0600000101010101" charset="-127"/>
      <p:bold r:id="rId48"/>
    </p:embeddedFont>
    <p:embeddedFont>
      <p:font typeface="Noto Sans CJK KR Regular" panose="020B0600000101010101" charset="-127"/>
      <p:regular r:id="rId49"/>
    </p:embeddedFont>
    <p:embeddedFont>
      <p:font typeface="Malgun Gothic Semilight" panose="020B0502040204020203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  <a:srgbClr val="7D59B5"/>
    <a:srgbClr val="A973FF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92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20BD-8A0E-45F5-AC1D-7B1EDB4E9CB9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983E-D0A7-4BBA-A170-5C34D87AF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5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983E-D0A7-4BBA-A170-5C34D87AF0F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5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4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25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38751B-EAD4-A937-B997-F294339AB4C2}"/>
              </a:ext>
            </a:extLst>
          </p:cNvPr>
          <p:cNvSpPr/>
          <p:nvPr/>
        </p:nvSpPr>
        <p:spPr>
          <a:xfrm>
            <a:off x="26035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B415A6-28AF-72C3-D2C1-FDF9E4060B1D}"/>
              </a:ext>
            </a:extLst>
          </p:cNvPr>
          <p:cNvSpPr/>
          <p:nvPr/>
        </p:nvSpPr>
        <p:spPr>
          <a:xfrm>
            <a:off x="9118600" y="25527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F7F90F-9AA0-F494-CF39-3582755539E2}"/>
              </a:ext>
            </a:extLst>
          </p:cNvPr>
          <p:cNvSpPr/>
          <p:nvPr/>
        </p:nvSpPr>
        <p:spPr>
          <a:xfrm>
            <a:off x="156464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37860" y="2841015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C9496-B46F-A887-DA33-812F620ECADA}"/>
              </a:ext>
            </a:extLst>
          </p:cNvPr>
          <p:cNvSpPr/>
          <p:nvPr/>
        </p:nvSpPr>
        <p:spPr>
          <a:xfrm>
            <a:off x="2043458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50000">
                <a:srgbClr val="7030A0"/>
              </a:gs>
              <a:gs pos="100000">
                <a:srgbClr val="A973FF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81EBB7-A3EB-BA60-5117-9E60A9669797}"/>
              </a:ext>
            </a:extLst>
          </p:cNvPr>
          <p:cNvSpPr/>
          <p:nvPr/>
        </p:nvSpPr>
        <p:spPr>
          <a:xfrm>
            <a:off x="13188719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43000">
                <a:srgbClr val="7030A0"/>
              </a:gs>
              <a:gs pos="100000">
                <a:srgbClr val="A973FF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3934896" y="790437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7219088" y="790437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10496654" y="790437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  <a:endCxn id="37" idx="0"/>
          </p:cNvCxnSpPr>
          <p:nvPr/>
        </p:nvCxnSpPr>
        <p:spPr>
          <a:xfrm>
            <a:off x="6089098" y="7158107"/>
            <a:ext cx="2561639" cy="7462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5839205" cy="7462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5366545" y="7158107"/>
            <a:ext cx="722553" cy="7462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7219088" y="9938028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8650737" y="9199771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10496654" y="995155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11928303" y="9199771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3933239" y="992505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관리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5364888" y="9199771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6D52F-0F96-CBC1-A97D-50D9650B45E4}"/>
              </a:ext>
            </a:extLst>
          </p:cNvPr>
          <p:cNvSpPr/>
          <p:nvPr/>
        </p:nvSpPr>
        <p:spPr>
          <a:xfrm>
            <a:off x="493609" y="508414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계좌 잔액 충전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E05844-BB47-FF7F-9DBB-345C6048F4A4}"/>
              </a:ext>
            </a:extLst>
          </p:cNvPr>
          <p:cNvSpPr/>
          <p:nvPr/>
        </p:nvSpPr>
        <p:spPr>
          <a:xfrm>
            <a:off x="513487" y="660897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47415C-34E6-D77D-57FA-4998C1A83473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>
            <a:off x="3376785" y="6510407"/>
            <a:ext cx="1280664" cy="7462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5BC0831-6394-B9D6-2B10-9ED7F8EC4F97}"/>
              </a:ext>
            </a:extLst>
          </p:cNvPr>
          <p:cNvCxnSpPr>
            <a:cxnSpLocks/>
            <a:stCxn id="25" idx="1"/>
            <a:endCxn id="19" idx="3"/>
          </p:cNvCxnSpPr>
          <p:nvPr/>
        </p:nvCxnSpPr>
        <p:spPr>
          <a:xfrm flipH="1" flipV="1">
            <a:off x="3356907" y="5731842"/>
            <a:ext cx="1300542" cy="778565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01222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30122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 dirty="0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01222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16009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2209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 dirty="0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03309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spc="491" dirty="0">
                <a:solidFill>
                  <a:srgbClr val="A973FF"/>
                </a:solidFill>
                <a:latin typeface="+mn-ea"/>
              </a:rPr>
              <a:t>3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19885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9885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로그인 시각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위치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로그인 성공 여부 로그</a:t>
            </a:r>
            <a:endParaRPr lang="en-US" altLang="ko-KR" sz="2933" spc="-147" dirty="0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-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안전 기기 등록 및 해지</a:t>
            </a:r>
            <a:endParaRPr lang="en-US" altLang="ko-KR" sz="2933" spc="-147" dirty="0">
              <a:solidFill>
                <a:srgbClr val="FFFFFF"/>
              </a:solidFill>
              <a:latin typeface="Noto Sans CJK KR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333" b="0" i="0" u="none" strike="noStrike" spc="67" dirty="0">
                <a:solidFill>
                  <a:srgbClr val="A973FF"/>
                </a:solidFill>
                <a:ea typeface="Noto Sans CJK KR Bold"/>
              </a:rPr>
              <a:t>보안 대시보드</a:t>
            </a:r>
            <a:endParaRPr lang="ko-KR" sz="3333" b="0" i="0" u="none" strike="noStrike" spc="67" dirty="0">
              <a:solidFill>
                <a:srgbClr val="A973FF"/>
              </a:solidFill>
              <a:ea typeface="Noto Sans CJK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333" b="0" i="0" u="none" strike="noStrike" spc="67" dirty="0">
                <a:solidFill>
                  <a:srgbClr val="A973FF"/>
                </a:solidFill>
                <a:ea typeface="Noto Sans CJK KR Bold"/>
              </a:rPr>
              <a:t>은행 대시보드</a:t>
            </a:r>
            <a:endParaRPr lang="ko-KR" sz="3333" b="0" i="0" u="none" strike="noStrike" spc="67" dirty="0">
              <a:solidFill>
                <a:srgbClr val="A973FF"/>
              </a:solidFill>
              <a:ea typeface="Noto Sans CJK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표시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134B76-8BA9-BC12-F106-4A9DE45BF69D}"/>
              </a:ext>
            </a:extLst>
          </p:cNvPr>
          <p:cNvSpPr/>
          <p:nvPr/>
        </p:nvSpPr>
        <p:spPr>
          <a:xfrm>
            <a:off x="26289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742AEC-FBD1-FF8C-42C4-ADFBF868FAC9}"/>
              </a:ext>
            </a:extLst>
          </p:cNvPr>
          <p:cNvSpPr/>
          <p:nvPr/>
        </p:nvSpPr>
        <p:spPr>
          <a:xfrm>
            <a:off x="9067800" y="2514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AC77A3-8B0B-7F27-3F33-ED7AD130D4F3}"/>
              </a:ext>
            </a:extLst>
          </p:cNvPr>
          <p:cNvSpPr/>
          <p:nvPr/>
        </p:nvSpPr>
        <p:spPr>
          <a:xfrm>
            <a:off x="156718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B3865-2BCD-D697-E406-B3CDAB3B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B0CBD0-8429-30B5-2A38-EF95EA58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30AE18-29F2-34FE-7C69-34652BFAA102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09F5B1-2739-44FC-C3A1-FAED2FFB6349}"/>
              </a:ext>
            </a:extLst>
          </p:cNvPr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C0DAB6-AC38-547D-257A-31BDE694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6397"/>
              </p:ext>
            </p:extLst>
          </p:nvPr>
        </p:nvGraphicFramePr>
        <p:xfrm>
          <a:off x="1409700" y="3886199"/>
          <a:ext cx="7924800" cy="594360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24800">
                  <a:extLst>
                    <a:ext uri="{9D8B030D-6E8A-4147-A177-3AD203B41FA5}">
                      <a16:colId xmlns:a16="http://schemas.microsoft.com/office/drawing/2014/main" val="4089993487"/>
                    </a:ext>
                  </a:extLst>
                </a:gridCol>
              </a:tblGrid>
              <a:tr h="286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b="1" dirty="0"/>
                        <a:t>팀장</a:t>
                      </a:r>
                      <a:endParaRPr lang="en-US" altLang="ko-KR" sz="5400" b="1" dirty="0"/>
                    </a:p>
                    <a:p>
                      <a:pPr algn="ctr" latinLnBrk="1"/>
                      <a:r>
                        <a:rPr lang="ko-KR" altLang="en-US" sz="5400" b="1" dirty="0"/>
                        <a:t>김희상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10127"/>
                  </a:ext>
                </a:extLst>
              </a:tr>
              <a:tr h="3078960">
                <a:tc>
                  <a:txBody>
                    <a:bodyPr/>
                    <a:lstStyle/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총괄 검수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코드 품질관리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업무 분배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일정 조율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전반 개발</a:t>
                      </a:r>
                      <a:endParaRPr lang="en-US" altLang="ko-KR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4422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7E626FB-EA80-6480-9EDB-7AB411F6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32181"/>
              </p:ext>
            </p:extLst>
          </p:nvPr>
        </p:nvGraphicFramePr>
        <p:xfrm>
          <a:off x="10218882" y="3879850"/>
          <a:ext cx="12954000" cy="61849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3150878937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4023160755"/>
                    </a:ext>
                  </a:extLst>
                </a:gridCol>
              </a:tblGrid>
              <a:tr h="2209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유지원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3200" dirty="0" err="1"/>
                        <a:t>머신러닝</a:t>
                      </a:r>
                      <a:r>
                        <a:rPr lang="ko-KR" altLang="en-US" sz="3200" dirty="0"/>
                        <a:t> 개발 총괄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소비내역 분석 시스템 개발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상품 추천 시스템 개발</a:t>
                      </a:r>
                      <a:endParaRPr lang="en-US" altLang="ko-KR" sz="3200" dirty="0"/>
                    </a:p>
                  </a:txBody>
                  <a:tcPr anchor="ctr"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3091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윤성민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 err="1"/>
                        <a:t>프론트엔드</a:t>
                      </a:r>
                      <a:r>
                        <a:rPr lang="ko-KR" altLang="en-US" sz="3200" dirty="0"/>
                        <a:t> 디자인 제시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기술 제시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65299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박윤재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JWT </a:t>
                      </a:r>
                      <a:r>
                        <a:rPr lang="ko-KR" altLang="en-US" sz="3200" dirty="0"/>
                        <a:t>기반 유저 정보 인증 시스템 개발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048664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한진성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Header, Footer </a:t>
                      </a:r>
                      <a:r>
                        <a:rPr lang="ko-KR" altLang="en-US" sz="3200" dirty="0"/>
                        <a:t>디자인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 </a:t>
                      </a:r>
                      <a:r>
                        <a:rPr lang="ko-KR" altLang="en-US" sz="3200" dirty="0"/>
                        <a:t>기능 제작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22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931150" y="35052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62B571-9632-1A2B-91CC-2D78F029D777}"/>
              </a:ext>
            </a:extLst>
          </p:cNvPr>
          <p:cNvSpPr/>
          <p:nvPr/>
        </p:nvSpPr>
        <p:spPr>
          <a:xfrm>
            <a:off x="14097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D7EE0-5492-8EE6-3C4A-4B78C07EFB13}"/>
              </a:ext>
            </a:extLst>
          </p:cNvPr>
          <p:cNvSpPr/>
          <p:nvPr/>
        </p:nvSpPr>
        <p:spPr>
          <a:xfrm>
            <a:off x="124460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8BC62A-1C86-988D-583E-6B12B7607083}"/>
              </a:ext>
            </a:extLst>
          </p:cNvPr>
          <p:cNvSpPr/>
          <p:nvPr/>
        </p:nvSpPr>
        <p:spPr>
          <a:xfrm>
            <a:off x="1409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4621B9-E434-F3E5-4670-11A14B2D3685}"/>
              </a:ext>
            </a:extLst>
          </p:cNvPr>
          <p:cNvSpPr/>
          <p:nvPr/>
        </p:nvSpPr>
        <p:spPr>
          <a:xfrm>
            <a:off x="8775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A26718-BCD0-8F1A-A636-7DFA26565D73}"/>
              </a:ext>
            </a:extLst>
          </p:cNvPr>
          <p:cNvSpPr/>
          <p:nvPr/>
        </p:nvSpPr>
        <p:spPr>
          <a:xfrm>
            <a:off x="16163925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923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1950" y="30861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1950" y="40132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계좌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02090"/>
              </p:ext>
            </p:extLst>
          </p:nvPr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altLang="ko-KR" sz="2800" b="1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\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800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800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2800" b="1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ECCC8-1B5C-A2A2-13EA-586E89B1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6ED34C-D8F1-1D39-CBCB-37D05C43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55B4520-49B7-879F-32B6-144EC3BA824E}"/>
              </a:ext>
            </a:extLst>
          </p:cNvPr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23" b="0" i="0" u="none" strike="noStrike" dirty="0">
                <a:solidFill>
                  <a:srgbClr val="FFFFFF"/>
                </a:solidFill>
                <a:ea typeface="Noto Sans CJK KR Black"/>
              </a:rPr>
              <a:t>ERD</a:t>
            </a:r>
            <a:endParaRPr lang="ko-KR" sz="4423" b="0" i="0" u="none" strike="noStrike" dirty="0">
              <a:solidFill>
                <a:srgbClr val="FFFFFF"/>
              </a:solidFill>
              <a:ea typeface="Noto Sans CJK KR Black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C496977-D475-8D00-AF61-CF31A94A9C2A}"/>
              </a:ext>
            </a:extLst>
          </p:cNvPr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id="11" name="그림 10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6BC34D-2F06-4D57-1A4A-EE67C835F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5577"/>
            <a:ext cx="14287500" cy="132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dirty="0">
                <a:solidFill>
                  <a:srgbClr val="A973FF"/>
                </a:solidFill>
                <a:latin typeface="+mn-ea"/>
              </a:rPr>
              <a:t>2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3107</Words>
  <Application>Microsoft Office PowerPoint</Application>
  <PresentationFormat>사용자 지정</PresentationFormat>
  <Paragraphs>630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Noto Sans CJK KR Regular</vt:lpstr>
      <vt:lpstr>Malgun Gothic Semilight</vt:lpstr>
      <vt:lpstr>Arial</vt:lpstr>
      <vt:lpstr>Noto Sans CJK KR Bold</vt:lpstr>
      <vt:lpstr>맑은 고딕</vt:lpstr>
      <vt:lpstr>Wingdings</vt:lpstr>
      <vt:lpstr>Noto Sans CJK KR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177</cp:revision>
  <dcterms:created xsi:type="dcterms:W3CDTF">2006-08-16T00:00:00Z</dcterms:created>
  <dcterms:modified xsi:type="dcterms:W3CDTF">2025-09-09T05:34:08Z</dcterms:modified>
</cp:coreProperties>
</file>